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1" r:id="rId6"/>
    <p:sldId id="264" r:id="rId7"/>
    <p:sldId id="259" r:id="rId8"/>
    <p:sldId id="262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35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BC2E2-49F8-4466-85F0-7B40B31F7858}" type="datetimeFigureOut">
              <a:rPr lang="en-US" smtClean="0"/>
              <a:t>10/9/2021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5679A-4BB7-4616-A709-81EC8A64641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NUL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NUL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7215" y="992505"/>
            <a:ext cx="5371465" cy="3128645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4C1C5A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TRƯỜNG CHUYÊN BIỆT QUẬN 10</a:t>
            </a:r>
            <a:r>
              <a:rPr lang="en-US" sz="4800" b="1" dirty="0">
                <a:solidFill>
                  <a:srgbClr val="4C1C5A"/>
                </a:solidFill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sz="4800" b="1" dirty="0">
                <a:solidFill>
                  <a:srgbClr val="4C1C5A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en-US" sz="4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33845" y="802640"/>
            <a:ext cx="4852670" cy="3319145"/>
          </a:xfrm>
        </p:spPr>
        <p:txBody>
          <a:bodyPr>
            <a:normAutofit fontScale="80000"/>
          </a:bodyPr>
          <a:lstStyle/>
          <a:p>
            <a:endParaRPr lang="en-US" sz="4000" b="1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CHÀO MỪNG CÁC BẠN ĐẾN VỚI BÀI HỌC</a:t>
            </a:r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4000" b="1" u="sng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MÔN:</a:t>
            </a:r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TỰ NHIÊN VÀ</a:t>
            </a:r>
          </a:p>
          <a:p>
            <a:r>
              <a:rPr lang="en-US" sz="4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XÃ HỘI </a:t>
            </a:r>
            <a:endParaRPr lang="en-US" sz="40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348230"/>
            <a:ext cx="8655050" cy="4090035"/>
          </a:xfrm>
        </p:spPr>
        <p:txBody>
          <a:bodyPr/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pPr marL="0" indent="0" algn="ctr">
              <a:buNone/>
            </a:pPr>
            <a:r>
              <a:rPr lang="en-US" sz="7200" b="1">
                <a:latin typeface="Times New Roman" panose="02020603050405020304" charset="0"/>
                <a:cs typeface="Times New Roman" panose="02020603050405020304" charset="0"/>
              </a:rPr>
              <a:t>Em hãy kể những việc làm khi ở nhà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/>
            </a:r>
            <a:br>
              <a:rPr lang="en-US" sz="6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en-US" sz="6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Chủ đề : Gia đình</a:t>
            </a:r>
            <a:r>
              <a:rPr lang="en-US" sz="6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sz="6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en-US" sz="6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825625"/>
            <a:ext cx="9773285" cy="241808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u="sng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Bài 2</a:t>
            </a:r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: Sinh hoạt trong gia đình</a:t>
            </a:r>
            <a:endParaRPr 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( T2 )</a:t>
            </a:r>
            <a:endParaRPr 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Gv : Lê Thị Lan</a:t>
            </a:r>
            <a:endParaRPr 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ctr">
              <a:buNone/>
            </a:pPr>
            <a:endParaRPr lang="en-US" sz="4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5" name="Oval Callout 4"/>
          <p:cNvSpPr/>
          <p:nvPr/>
        </p:nvSpPr>
        <p:spPr>
          <a:xfrm>
            <a:off x="7324725" y="-29210"/>
            <a:ext cx="3057525" cy="2114550"/>
          </a:xfrm>
          <a:prstGeom prst="wedgeEllipseCallout">
            <a:avLst>
              <a:gd name="adj1" fmla="val -64766"/>
              <a:gd name="adj2" fmla="val 128708"/>
            </a:avLst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Em đã làm được những gì ?</a:t>
            </a:r>
          </a:p>
        </p:txBody>
      </p:sp>
      <p:pic>
        <p:nvPicPr>
          <p:cNvPr id="3074" name="Picture 2" descr="Cách gấp quần áo trẻ sơ sinh “siêu gọn, siêu đẹp” chỉ trong 2 phú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0" r="16556"/>
          <a:stretch>
            <a:fillRect/>
          </a:stretch>
        </p:blipFill>
        <p:spPr bwMode="auto">
          <a:xfrm>
            <a:off x="600075" y="27940"/>
            <a:ext cx="5993130" cy="681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5" name="Oval Callout 4"/>
          <p:cNvSpPr/>
          <p:nvPr/>
        </p:nvSpPr>
        <p:spPr>
          <a:xfrm>
            <a:off x="7410450" y="104140"/>
            <a:ext cx="3057525" cy="2114550"/>
          </a:xfrm>
          <a:prstGeom prst="wedgeEllipseCallout">
            <a:avLst>
              <a:gd name="adj1" fmla="val -64766"/>
              <a:gd name="adj2" fmla="val 128708"/>
            </a:avLst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Em đã làm được những gì ?</a:t>
            </a:r>
          </a:p>
        </p:txBody>
      </p:sp>
      <p:pic>
        <p:nvPicPr>
          <p:cNvPr id="4098" name="Picture 2" descr="7 mẹo gấp đồ siêu nhanh mà gọn tủ quần áo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" t="6232" r="3778" b="10657"/>
          <a:stretch>
            <a:fillRect/>
          </a:stretch>
        </p:blipFill>
        <p:spPr bwMode="auto">
          <a:xfrm>
            <a:off x="647700" y="2085340"/>
            <a:ext cx="5943600" cy="438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Bé Quét Nhà - Nhạc Thiếu Nhi Hoạt Hình Cho Bé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1870" y="1024255"/>
            <a:ext cx="7766685" cy="4699635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63500" y="1371600"/>
            <a:ext cx="1382395" cy="1686560"/>
          </a:xfrm>
          <a:prstGeom prst="wedgeEllipseCallout">
            <a:avLst>
              <a:gd name="adj1" fmla="val 98644"/>
              <a:gd name="adj2" fmla="val 84563"/>
            </a:avLst>
          </a:prstGeom>
          <a:noFill/>
          <a:ln w="571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Vận động nào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6925" y="365125"/>
            <a:ext cx="8039735" cy="1325880"/>
          </a:xfrm>
        </p:spPr>
        <p:txBody>
          <a:bodyPr/>
          <a:lstStyle/>
          <a:p>
            <a:pPr algn="ctr"/>
            <a:r>
              <a:rPr lang="en-US" sz="8000" b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An làm gì ?</a:t>
            </a:r>
          </a:p>
        </p:txBody>
      </p:sp>
      <p:pic>
        <p:nvPicPr>
          <p:cNvPr id="205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4" t="25540" r="53093" b="51134"/>
          <a:stretch>
            <a:fillRect/>
          </a:stretch>
        </p:blipFill>
        <p:spPr bwMode="auto">
          <a:xfrm>
            <a:off x="2225675" y="1825625"/>
            <a:ext cx="7739380" cy="435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39520"/>
          </a:xfrm>
        </p:spPr>
        <p:txBody>
          <a:bodyPr/>
          <a:lstStyle/>
          <a:p>
            <a:pPr algn="ctr"/>
            <a:r>
              <a:rPr lang="en-US" sz="7200" b="1">
                <a:latin typeface="Times New Roman" panose="02020603050405020304" charset="0"/>
                <a:cs typeface="Times New Roman" panose="02020603050405020304" charset="0"/>
              </a:rPr>
              <a:t>An làm gì ?</a:t>
            </a:r>
          </a:p>
        </p:txBody>
      </p:sp>
      <p:pic>
        <p:nvPicPr>
          <p:cNvPr id="205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50" t="53383" r="53093" b="24622"/>
          <a:stretch>
            <a:fillRect/>
          </a:stretch>
        </p:blipFill>
        <p:spPr bwMode="auto">
          <a:xfrm>
            <a:off x="2345055" y="1772285"/>
            <a:ext cx="7739380" cy="435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8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53" t="20695" r="25500" b="56914"/>
          <a:stretch>
            <a:fillRect/>
          </a:stretch>
        </p:blipFill>
        <p:spPr bwMode="auto">
          <a:xfrm>
            <a:off x="4283710" y="2359025"/>
            <a:ext cx="7739380" cy="435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163195" y="3015615"/>
            <a:ext cx="2851150" cy="1957070"/>
          </a:xfrm>
          <a:prstGeom prst="wedgeEllipseCallout">
            <a:avLst>
              <a:gd name="adj1" fmla="val 98084"/>
              <a:gd name="adj2" fmla="val 45489"/>
            </a:avLst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An   làm gì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An làm gì ?</a:t>
            </a:r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4" t="44644" r="25861" b="32030"/>
          <a:stretch>
            <a:fillRect/>
          </a:stretch>
        </p:blipFill>
        <p:spPr bwMode="auto">
          <a:xfrm>
            <a:off x="4664075" y="443230"/>
            <a:ext cx="7489190" cy="435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</Words>
  <Application>Microsoft Office PowerPoint</Application>
  <PresentationFormat>Custom</PresentationFormat>
  <Paragraphs>21</Paragraphs>
  <Slides>10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1_Office Theme</vt:lpstr>
      <vt:lpstr>TRƯỜNG CHUYÊN BIỆT QUẬN 10 </vt:lpstr>
      <vt:lpstr> Chủ đề : Gia đình </vt:lpstr>
      <vt:lpstr>PowerPoint Presentation</vt:lpstr>
      <vt:lpstr>PowerPoint Presentation</vt:lpstr>
      <vt:lpstr>PowerPoint Presentation</vt:lpstr>
      <vt:lpstr>An làm gì ?</vt:lpstr>
      <vt:lpstr>An làm gì ?</vt:lpstr>
      <vt:lpstr>PowerPoint Presentation</vt:lpstr>
      <vt:lpstr>An làm gì 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Nghĩa, Huỳnh Trung</dc:creator>
  <cp:lastModifiedBy>ASUS</cp:lastModifiedBy>
  <cp:revision>29</cp:revision>
  <dcterms:created xsi:type="dcterms:W3CDTF">2021-10-02T15:00:00Z</dcterms:created>
  <dcterms:modified xsi:type="dcterms:W3CDTF">2021-10-09T08:10:33Z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